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E"/>
    <a:srgbClr val="EE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6"/>
  </p:normalViewPr>
  <p:slideViewPr>
    <p:cSldViewPr snapToGrid="0" snapToObjects="1">
      <p:cViewPr>
        <p:scale>
          <a:sx n="79" d="100"/>
          <a:sy n="79" d="100"/>
        </p:scale>
        <p:origin x="89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719A-5A69-E60C-D532-74ACB4C5F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89ED8-7955-42ED-4144-A56BACECC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57C33-2681-D7F9-478B-DE925724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EA3B-A514-C817-D53B-6E9B3804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217B1-3DD8-B75C-8B29-3155C85A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8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FEA6-D269-9640-B440-7120F331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CABFB-A314-EA80-927F-4E776F92D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3138-45A8-5DA1-196B-BE6C257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09053-A590-0660-65D1-F0F01323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BB01-5B89-2464-77B8-FDCE84B6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727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A5088-6B78-8BCF-B8BC-1622C7856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DDFC1-3500-9EFE-EECB-8BC0082EE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1629F-6571-A784-B5E6-8AD11E41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D3A29-2B87-F2EB-99FB-E470ACC5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49BA1-B2C0-519E-DAC3-07CAD0F8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72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959D-C21F-3F57-F303-885B0D24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1F91-E0E9-5B5E-53E4-2E7D664B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1E856-60B5-EA01-2724-18D4EA35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A9FB1-69F2-0F93-DE06-154AFF9B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04F6-A78E-8F5E-EF04-C124B52F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26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7CF5-B1DF-004A-CC57-C76B2F05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08245-2B10-85B8-D7AF-EEF24F352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2BB0-F00E-9EA0-38C3-AB31C46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609DE-0609-3C68-4F94-498D9999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52AE-1D2E-B021-71DE-7B371AFC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0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F3EB-C2AD-A994-E044-18F9BB8F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8330-5E81-006C-A140-EDCAB7D6A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75AA6-F725-FBA6-3B59-0E7E66C3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2897-6EB4-5CD6-82A1-28F08C4C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83581-8075-681A-C3FF-61623792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AFD0-3614-CFC1-6229-312758B7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70D0-99A5-E148-28F1-8D602355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AD22-F9EB-9933-3888-75478BEB6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C2ED1-1226-B2DE-23B5-40E93F0C9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7B511-8158-A609-B02B-C2CF66ED8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1C359-56FB-D0D0-9CC0-650BBC242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EA9E9-FBE4-D5F7-BFE9-EA4D4176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B3C4-7D54-147A-C9A3-594E23C1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1D468-7A23-F391-66FF-0D5274A0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0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8821-8568-AF7E-E2CB-6C79DC7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26FBD-E3D9-3E18-FA50-B5C32D32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7018A-DDAF-BA12-84A7-7C7F0D94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4FD99-6881-6B18-B256-79432AB5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21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FC281-0B8A-B0CB-D998-E335EBA1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35036-12E4-9660-BD5D-48637C82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E0A3F-6FC3-315F-A01A-42B02C8E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72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421C-037F-4E25-8AFC-18FF9BC5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0E6E1-3FCA-2336-120B-3CC0A119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20205-F906-EF4E-883D-1199B19D7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1DC6-416B-C4FD-0183-B5EFAACBF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29983-D0E5-BF63-1F7D-1ED94DC5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B2A76-25AC-4F05-4F55-2641AFEF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5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D20A-E61A-F960-E2CD-55BAB81C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AC5BF2-96DC-04D8-EEAE-DCBFF927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D3D65-DB1C-2584-6BEA-FA4E57DA7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99D3E-427B-F076-FC27-0EE63D27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55906-10BB-3B07-94F0-3CCD0C55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A6893-F8EE-F7DE-99C0-374F0800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32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B9E02-27C5-CF61-C898-4234D085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8DAED-E85F-62E1-E42F-D29F6E69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1DD9-D8EF-587B-69C4-5A5FCE226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DC267-68AE-8943-9D97-5A94892822BD}" type="datetimeFigureOut">
              <a:rPr lang="de-DE" smtClean="0"/>
              <a:t>06.05.22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74A03-BA16-189B-85EB-13C47B48E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7EE22-2030-CE49-E779-218ACFB75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7AAC4-FA28-D444-A391-8EA2ADCA29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1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1E35-7A1E-4422-B3BC-CC25A5E4B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F46D0-787D-D0E8-1994-10286043A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E0050E68-CFA1-85C3-4EBC-31D681DE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013776" cy="6858000"/>
          </a:xfrm>
          <a:prstGeom prst="rect">
            <a:avLst/>
          </a:prstGeom>
        </p:spPr>
      </p:pic>
      <p:pic>
        <p:nvPicPr>
          <p:cNvPr id="9" name="Picture 8" descr="A person standing on a podium&#10;&#10;Description automatically generated with medium confidence">
            <a:extLst>
              <a:ext uri="{FF2B5EF4-FFF2-40B4-BE49-F238E27FC236}">
                <a16:creationId xmlns:a16="http://schemas.microsoft.com/office/drawing/2014/main" id="{8041BFED-9590-4705-6F87-E89B49B7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66" y="-33131"/>
            <a:ext cx="4633737" cy="6087746"/>
          </a:xfrm>
          <a:prstGeom prst="rect">
            <a:avLst/>
          </a:prstGeo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429DE073-0CE5-980E-8FA1-3CFFFEF0ACF6}"/>
              </a:ext>
            </a:extLst>
          </p:cNvPr>
          <p:cNvSpPr/>
          <p:nvPr/>
        </p:nvSpPr>
        <p:spPr>
          <a:xfrm>
            <a:off x="2690191" y="4943061"/>
            <a:ext cx="2279374" cy="1147998"/>
          </a:xfrm>
          <a:prstGeom prst="triangle">
            <a:avLst>
              <a:gd name="adj" fmla="val 8720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9B37F98-9404-4896-3438-4817E1628162}"/>
              </a:ext>
            </a:extLst>
          </p:cNvPr>
          <p:cNvSpPr/>
          <p:nvPr/>
        </p:nvSpPr>
        <p:spPr>
          <a:xfrm rot="16200000">
            <a:off x="2632947" y="2730236"/>
            <a:ext cx="3021496" cy="980084"/>
          </a:xfrm>
          <a:prstGeom prst="triangle">
            <a:avLst>
              <a:gd name="adj" fmla="val 42442"/>
            </a:avLst>
          </a:prstGeom>
          <a:solidFill>
            <a:srgbClr val="F8FBF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35E4FD37-4710-0C5F-1678-575211625054}"/>
              </a:ext>
            </a:extLst>
          </p:cNvPr>
          <p:cNvSpPr/>
          <p:nvPr/>
        </p:nvSpPr>
        <p:spPr>
          <a:xfrm rot="16200000">
            <a:off x="2249504" y="-29764"/>
            <a:ext cx="2387600" cy="2380867"/>
          </a:xfrm>
          <a:prstGeom prst="triangle">
            <a:avLst>
              <a:gd name="adj" fmla="val 100000"/>
            </a:avLst>
          </a:prstGeom>
          <a:solidFill>
            <a:srgbClr val="F8FBF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99ABF1A-E9CC-0634-F130-B73E773769A8}"/>
              </a:ext>
            </a:extLst>
          </p:cNvPr>
          <p:cNvSpPr/>
          <p:nvPr/>
        </p:nvSpPr>
        <p:spPr>
          <a:xfrm rot="18477492">
            <a:off x="-1101342" y="-229636"/>
            <a:ext cx="2202682" cy="1754594"/>
          </a:xfrm>
          <a:prstGeom prst="triangle">
            <a:avLst>
              <a:gd name="adj" fmla="val 100000"/>
            </a:avLst>
          </a:prstGeom>
          <a:solidFill>
            <a:srgbClr val="EEF2F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AFE8D38-A612-A2F5-85B5-2C532D5E74A2}"/>
              </a:ext>
            </a:extLst>
          </p:cNvPr>
          <p:cNvSpPr/>
          <p:nvPr/>
        </p:nvSpPr>
        <p:spPr>
          <a:xfrm rot="18477492">
            <a:off x="-1421878" y="3942103"/>
            <a:ext cx="2805424" cy="2237158"/>
          </a:xfrm>
          <a:prstGeom prst="triangle">
            <a:avLst>
              <a:gd name="adj" fmla="val 100000"/>
            </a:avLst>
          </a:prstGeom>
          <a:solidFill>
            <a:srgbClr val="EEF2F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87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Maschke</dc:creator>
  <cp:lastModifiedBy>Charlotte Maschke</cp:lastModifiedBy>
  <cp:revision>1</cp:revision>
  <dcterms:created xsi:type="dcterms:W3CDTF">2022-05-06T07:38:10Z</dcterms:created>
  <dcterms:modified xsi:type="dcterms:W3CDTF">2022-05-06T07:49:32Z</dcterms:modified>
</cp:coreProperties>
</file>